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1d8076cd0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1d8076cd0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place/Great-Plains" TargetMode="External"/><Relationship Id="rId13" Type="http://schemas.openxmlformats.org/officeDocument/2006/relationships/hyperlink" Target="../../../Email%20attachments/gulf-of-mexico-location-map-min.jpg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worldatlas.com/aatlas/infopage/contdiv.htm" TargetMode="External"/><Relationship Id="rId12" Type="http://schemas.openxmlformats.org/officeDocument/2006/relationships/hyperlink" Target="https://www.youtube.com/watch?v=dSme5fWSk_M" TargetMode="External"/><Relationship Id="rId17" Type="http://schemas.openxmlformats.org/officeDocument/2006/relationships/hyperlink" Target="https://www.youtube.com/watch?v=SDRiwn1LlSk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study.com/academy/lesson/the-mississippi-river-facts-history-location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mericanrivers.org/river/mississippi-river/" TargetMode="External"/><Relationship Id="rId11" Type="http://schemas.openxmlformats.org/officeDocument/2006/relationships/hyperlink" Target="https://study.com/academy/lesson/the-great-plains-facts-history.html" TargetMode="External"/><Relationship Id="rId5" Type="http://schemas.openxmlformats.org/officeDocument/2006/relationships/hyperlink" Target="https://www.glc.org/lakes/" TargetMode="External"/><Relationship Id="rId15" Type="http://schemas.openxmlformats.org/officeDocument/2006/relationships/hyperlink" Target="../../../Email%20attachments/300px-Atlantic_Coastal_Plain.svg.png" TargetMode="External"/><Relationship Id="rId10" Type="http://schemas.openxmlformats.org/officeDocument/2006/relationships/hyperlink" Target="https://www.youtube.com/watch?v=eKVcrUqEtWo" TargetMode="External"/><Relationship Id="rId4" Type="http://schemas.openxmlformats.org/officeDocument/2006/relationships/hyperlink" Target="https://study.com/academy/lesson/atlantic-coastal-plain-lesson-for-kids.html" TargetMode="External"/><Relationship Id="rId9" Type="http://schemas.openxmlformats.org/officeDocument/2006/relationships/hyperlink" Target="https://www.britannica.com/place/Gulf-of-Mexico" TargetMode="External"/><Relationship Id="rId14" Type="http://schemas.openxmlformats.org/officeDocument/2006/relationships/hyperlink" Target="https://www.smithsonianmag.com/videos/category/smithsonian-channel/on-the-shores-of-the-great-lake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story.com/topics/us-states/new-york-cit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mrnussbaum.com/history-2-2/bostonmassacr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ashington.org/dc-information/washington-dc-quick-facts-kids" TargetMode="External"/><Relationship Id="rId5" Type="http://schemas.openxmlformats.org/officeDocument/2006/relationships/hyperlink" Target="https://www.nps.gov/gett/index.htm" TargetMode="External"/><Relationship Id="rId4" Type="http://schemas.openxmlformats.org/officeDocument/2006/relationships/hyperlink" Target="https://www.nps.gov/inde/index.htm" TargetMode="External"/><Relationship Id="rId9" Type="http://schemas.openxmlformats.org/officeDocument/2006/relationships/hyperlink" Target="https://en.wikipedia.org/wiki/Erie_Ca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>
            <a:hlinkClick r:id="" action="ppaction://hlinkshowjump?jump=nextslide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6144"/>
            <a:ext cx="8222099" cy="50841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>
            <a:hlinkClick r:id="rId4"/>
          </p:cNvPr>
          <p:cNvSpPr/>
          <p:nvPr/>
        </p:nvSpPr>
        <p:spPr>
          <a:xfrm>
            <a:off x="5773713" y="1630046"/>
            <a:ext cx="2034550" cy="3385925"/>
          </a:xfrm>
          <a:custGeom>
            <a:avLst/>
            <a:gdLst/>
            <a:ahLst/>
            <a:cxnLst/>
            <a:rect l="l" t="t" r="r" b="b"/>
            <a:pathLst>
              <a:path w="81382" h="135437" extrusionOk="0">
                <a:moveTo>
                  <a:pt x="81382" y="0"/>
                </a:moveTo>
                <a:cubicBezTo>
                  <a:pt x="74829" y="3277"/>
                  <a:pt x="70561" y="9897"/>
                  <a:pt x="64840" y="14474"/>
                </a:cubicBezTo>
                <a:cubicBezTo>
                  <a:pt x="61410" y="17218"/>
                  <a:pt x="56982" y="19332"/>
                  <a:pt x="55019" y="23262"/>
                </a:cubicBezTo>
                <a:cubicBezTo>
                  <a:pt x="49508" y="34294"/>
                  <a:pt x="52599" y="49067"/>
                  <a:pt x="45197" y="58931"/>
                </a:cubicBezTo>
                <a:cubicBezTo>
                  <a:pt x="41830" y="63418"/>
                  <a:pt x="38635" y="68451"/>
                  <a:pt x="33824" y="71337"/>
                </a:cubicBezTo>
                <a:cubicBezTo>
                  <a:pt x="30832" y="73132"/>
                  <a:pt x="27129" y="74232"/>
                  <a:pt x="25036" y="77023"/>
                </a:cubicBezTo>
                <a:cubicBezTo>
                  <a:pt x="22262" y="80722"/>
                  <a:pt x="22532" y="86656"/>
                  <a:pt x="18833" y="89430"/>
                </a:cubicBezTo>
                <a:cubicBezTo>
                  <a:pt x="13402" y="93503"/>
                  <a:pt x="1869" y="91115"/>
                  <a:pt x="223" y="97701"/>
                </a:cubicBezTo>
                <a:cubicBezTo>
                  <a:pt x="-1559" y="104829"/>
                  <a:pt x="11545" y="107068"/>
                  <a:pt x="17282" y="111658"/>
                </a:cubicBezTo>
                <a:cubicBezTo>
                  <a:pt x="23124" y="116331"/>
                  <a:pt x="29111" y="120826"/>
                  <a:pt x="34858" y="125615"/>
                </a:cubicBezTo>
                <a:cubicBezTo>
                  <a:pt x="39121" y="129167"/>
                  <a:pt x="42749" y="135437"/>
                  <a:pt x="48298" y="135437"/>
                </a:cubicBezTo>
                <a:cubicBezTo>
                  <a:pt x="53064" y="135437"/>
                  <a:pt x="58538" y="129254"/>
                  <a:pt x="57603" y="124581"/>
                </a:cubicBezTo>
                <a:cubicBezTo>
                  <a:pt x="55011" y="111622"/>
                  <a:pt x="37704" y="100149"/>
                  <a:pt x="42612" y="87879"/>
                </a:cubicBezTo>
                <a:cubicBezTo>
                  <a:pt x="46940" y="77060"/>
                  <a:pt x="49109" y="64781"/>
                  <a:pt x="56569" y="55829"/>
                </a:cubicBezTo>
                <a:cubicBezTo>
                  <a:pt x="60188" y="51487"/>
                  <a:pt x="66619" y="50012"/>
                  <a:pt x="70010" y="45490"/>
                </a:cubicBezTo>
                <a:cubicBezTo>
                  <a:pt x="74755" y="39164"/>
                  <a:pt x="74662" y="30136"/>
                  <a:pt x="74662" y="22228"/>
                </a:cubicBezTo>
                <a:cubicBezTo>
                  <a:pt x="74662" y="17422"/>
                  <a:pt x="79447" y="12934"/>
                  <a:pt x="78281" y="8271"/>
                </a:cubicBezTo>
                <a:cubicBezTo>
                  <a:pt x="77896" y="6730"/>
                  <a:pt x="75890" y="6073"/>
                  <a:pt x="75179" y="4652"/>
                </a:cubicBezTo>
              </a:path>
            </a:pathLst>
          </a:custGeom>
          <a:noFill/>
          <a:ln w="38100" cap="flat" cmpd="sng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Google Shape;58;p13">
            <a:hlinkClick r:id="rId5"/>
          </p:cNvPr>
          <p:cNvSpPr/>
          <p:nvPr/>
        </p:nvSpPr>
        <p:spPr>
          <a:xfrm>
            <a:off x="4683027" y="560690"/>
            <a:ext cx="2378475" cy="1518325"/>
          </a:xfrm>
          <a:custGeom>
            <a:avLst/>
            <a:gdLst/>
            <a:ahLst/>
            <a:cxnLst/>
            <a:rect l="l" t="t" r="r" b="b"/>
            <a:pathLst>
              <a:path w="95139" h="60733" extrusionOk="0">
                <a:moveTo>
                  <a:pt x="47367" y="16859"/>
                </a:moveTo>
                <a:cubicBezTo>
                  <a:pt x="45816" y="13240"/>
                  <a:pt x="45991" y="8187"/>
                  <a:pt x="42715" y="6003"/>
                </a:cubicBezTo>
                <a:cubicBezTo>
                  <a:pt x="40971" y="4840"/>
                  <a:pt x="38546" y="5478"/>
                  <a:pt x="36512" y="4970"/>
                </a:cubicBezTo>
                <a:cubicBezTo>
                  <a:pt x="31436" y="3701"/>
                  <a:pt x="26597" y="-953"/>
                  <a:pt x="21521" y="317"/>
                </a:cubicBezTo>
                <a:cubicBezTo>
                  <a:pt x="12176" y="2654"/>
                  <a:pt x="-2010" y="10616"/>
                  <a:pt x="326" y="19961"/>
                </a:cubicBezTo>
                <a:cubicBezTo>
                  <a:pt x="1617" y="25124"/>
                  <a:pt x="9121" y="29006"/>
                  <a:pt x="14284" y="27715"/>
                </a:cubicBezTo>
                <a:cubicBezTo>
                  <a:pt x="18621" y="26630"/>
                  <a:pt x="22454" y="19031"/>
                  <a:pt x="26173" y="21511"/>
                </a:cubicBezTo>
                <a:cubicBezTo>
                  <a:pt x="28931" y="23350"/>
                  <a:pt x="22171" y="27049"/>
                  <a:pt x="21521" y="30299"/>
                </a:cubicBezTo>
                <a:cubicBezTo>
                  <a:pt x="20546" y="35176"/>
                  <a:pt x="23932" y="39949"/>
                  <a:pt x="25139" y="44774"/>
                </a:cubicBezTo>
                <a:cubicBezTo>
                  <a:pt x="26369" y="49690"/>
                  <a:pt x="25899" y="56003"/>
                  <a:pt x="29792" y="59248"/>
                </a:cubicBezTo>
                <a:cubicBezTo>
                  <a:pt x="32264" y="61309"/>
                  <a:pt x="37901" y="59652"/>
                  <a:pt x="39096" y="56663"/>
                </a:cubicBezTo>
                <a:cubicBezTo>
                  <a:pt x="41364" y="50993"/>
                  <a:pt x="39381" y="42751"/>
                  <a:pt x="44266" y="39087"/>
                </a:cubicBezTo>
                <a:cubicBezTo>
                  <a:pt x="45260" y="38342"/>
                  <a:pt x="46256" y="36463"/>
                  <a:pt x="47367" y="37019"/>
                </a:cubicBezTo>
                <a:cubicBezTo>
                  <a:pt x="54149" y="40410"/>
                  <a:pt x="40865" y="55864"/>
                  <a:pt x="47367" y="59765"/>
                </a:cubicBezTo>
                <a:cubicBezTo>
                  <a:pt x="51692" y="62360"/>
                  <a:pt x="57464" y="58921"/>
                  <a:pt x="62358" y="57697"/>
                </a:cubicBezTo>
                <a:cubicBezTo>
                  <a:pt x="64871" y="57068"/>
                  <a:pt x="67795" y="58339"/>
                  <a:pt x="70112" y="57180"/>
                </a:cubicBezTo>
                <a:cubicBezTo>
                  <a:pt x="75779" y="54346"/>
                  <a:pt x="78484" y="47542"/>
                  <a:pt x="83553" y="43740"/>
                </a:cubicBezTo>
                <a:cubicBezTo>
                  <a:pt x="87651" y="40666"/>
                  <a:pt x="92634" y="37983"/>
                  <a:pt x="94925" y="33401"/>
                </a:cubicBezTo>
                <a:cubicBezTo>
                  <a:pt x="95718" y="31814"/>
                  <a:pt x="93595" y="30003"/>
                  <a:pt x="92341" y="28749"/>
                </a:cubicBezTo>
                <a:cubicBezTo>
                  <a:pt x="89164" y="25572"/>
                  <a:pt x="82078" y="24538"/>
                  <a:pt x="78900" y="27715"/>
                </a:cubicBezTo>
                <a:cubicBezTo>
                  <a:pt x="75264" y="31349"/>
                  <a:pt x="71888" y="39159"/>
                  <a:pt x="67011" y="37536"/>
                </a:cubicBezTo>
                <a:cubicBezTo>
                  <a:pt x="66337" y="37312"/>
                  <a:pt x="66355" y="36165"/>
                  <a:pt x="66494" y="35469"/>
                </a:cubicBezTo>
                <a:cubicBezTo>
                  <a:pt x="67265" y="31612"/>
                  <a:pt x="68528" y="26591"/>
                  <a:pt x="72180" y="25130"/>
                </a:cubicBezTo>
                <a:cubicBezTo>
                  <a:pt x="72980" y="24810"/>
                  <a:pt x="74420" y="23579"/>
                  <a:pt x="73731" y="23062"/>
                </a:cubicBezTo>
                <a:cubicBezTo>
                  <a:pt x="66231" y="17437"/>
                  <a:pt x="51043" y="23176"/>
                  <a:pt x="46850" y="1479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Google Shape;59;p13">
            <a:hlinkClick r:id="rId6"/>
          </p:cNvPr>
          <p:cNvSpPr/>
          <p:nvPr/>
        </p:nvSpPr>
        <p:spPr>
          <a:xfrm>
            <a:off x="4692200" y="1253650"/>
            <a:ext cx="729250" cy="3061950"/>
          </a:xfrm>
          <a:custGeom>
            <a:avLst/>
            <a:gdLst/>
            <a:ahLst/>
            <a:cxnLst/>
            <a:rect l="l" t="t" r="r" b="b"/>
            <a:pathLst>
              <a:path w="29170" h="122478" extrusionOk="0">
                <a:moveTo>
                  <a:pt x="0" y="0"/>
                </a:moveTo>
                <a:cubicBezTo>
                  <a:pt x="1309" y="3270"/>
                  <a:pt x="904" y="7078"/>
                  <a:pt x="2292" y="10315"/>
                </a:cubicBezTo>
                <a:cubicBezTo>
                  <a:pt x="4164" y="14682"/>
                  <a:pt x="8783" y="17934"/>
                  <a:pt x="9456" y="22637"/>
                </a:cubicBezTo>
                <a:cubicBezTo>
                  <a:pt x="10552" y="30296"/>
                  <a:pt x="7896" y="38215"/>
                  <a:pt x="9169" y="45847"/>
                </a:cubicBezTo>
                <a:cubicBezTo>
                  <a:pt x="9832" y="49818"/>
                  <a:pt x="12168" y="53321"/>
                  <a:pt x="13754" y="57022"/>
                </a:cubicBezTo>
                <a:cubicBezTo>
                  <a:pt x="16879" y="64311"/>
                  <a:pt x="15312" y="72937"/>
                  <a:pt x="14327" y="80806"/>
                </a:cubicBezTo>
                <a:cubicBezTo>
                  <a:pt x="13301" y="89003"/>
                  <a:pt x="8382" y="97013"/>
                  <a:pt x="9742" y="105162"/>
                </a:cubicBezTo>
                <a:cubicBezTo>
                  <a:pt x="10575" y="110156"/>
                  <a:pt x="17024" y="112680"/>
                  <a:pt x="18625" y="117483"/>
                </a:cubicBezTo>
                <a:cubicBezTo>
                  <a:pt x="19693" y="120686"/>
                  <a:pt x="25159" y="123892"/>
                  <a:pt x="27795" y="121782"/>
                </a:cubicBezTo>
                <a:cubicBezTo>
                  <a:pt x="31557" y="118771"/>
                  <a:pt x="26512" y="112050"/>
                  <a:pt x="24356" y="107741"/>
                </a:cubicBezTo>
                <a:cubicBezTo>
                  <a:pt x="21565" y="102162"/>
                  <a:pt x="21654" y="95555"/>
                  <a:pt x="20631" y="89402"/>
                </a:cubicBezTo>
                <a:cubicBezTo>
                  <a:pt x="19447" y="82280"/>
                  <a:pt x="26036" y="75892"/>
                  <a:pt x="27221" y="68771"/>
                </a:cubicBezTo>
                <a:cubicBezTo>
                  <a:pt x="28904" y="58656"/>
                  <a:pt x="24837" y="48345"/>
                  <a:pt x="22350" y="38397"/>
                </a:cubicBezTo>
                <a:cubicBezTo>
                  <a:pt x="19436" y="26740"/>
                  <a:pt x="16233" y="13941"/>
                  <a:pt x="7736" y="5444"/>
                </a:cubicBezTo>
                <a:cubicBezTo>
                  <a:pt x="5581" y="3289"/>
                  <a:pt x="2155" y="-1582"/>
                  <a:pt x="0" y="573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sp>
      <p:sp>
        <p:nvSpPr>
          <p:cNvPr id="60" name="Google Shape;60;p13">
            <a:hlinkClick r:id="rId7"/>
          </p:cNvPr>
          <p:cNvSpPr/>
          <p:nvPr/>
        </p:nvSpPr>
        <p:spPr>
          <a:xfrm>
            <a:off x="1666811" y="540703"/>
            <a:ext cx="1105075" cy="3618800"/>
          </a:xfrm>
          <a:custGeom>
            <a:avLst/>
            <a:gdLst/>
            <a:ahLst/>
            <a:cxnLst/>
            <a:rect l="l" t="t" r="r" b="b"/>
            <a:pathLst>
              <a:path w="44203" h="144752" extrusionOk="0">
                <a:moveTo>
                  <a:pt x="28893" y="11686"/>
                </a:moveTo>
                <a:cubicBezTo>
                  <a:pt x="28378" y="7571"/>
                  <a:pt x="26326" y="3097"/>
                  <a:pt x="22875" y="797"/>
                </a:cubicBezTo>
                <a:cubicBezTo>
                  <a:pt x="19578" y="-1401"/>
                  <a:pt x="14457" y="1412"/>
                  <a:pt x="11413" y="3949"/>
                </a:cubicBezTo>
                <a:cubicBezTo>
                  <a:pt x="7674" y="7066"/>
                  <a:pt x="7887" y="13147"/>
                  <a:pt x="7402" y="17990"/>
                </a:cubicBezTo>
                <a:cubicBezTo>
                  <a:pt x="6746" y="24537"/>
                  <a:pt x="4244" y="30765"/>
                  <a:pt x="2817" y="37188"/>
                </a:cubicBezTo>
                <a:cubicBezTo>
                  <a:pt x="-1410" y="56215"/>
                  <a:pt x="-772" y="76810"/>
                  <a:pt x="4250" y="95643"/>
                </a:cubicBezTo>
                <a:cubicBezTo>
                  <a:pt x="6442" y="103863"/>
                  <a:pt x="12537" y="110504"/>
                  <a:pt x="16571" y="117994"/>
                </a:cubicBezTo>
                <a:cubicBezTo>
                  <a:pt x="20566" y="125412"/>
                  <a:pt x="24933" y="132725"/>
                  <a:pt x="30325" y="139198"/>
                </a:cubicBezTo>
                <a:cubicBezTo>
                  <a:pt x="31884" y="141069"/>
                  <a:pt x="32801" y="145079"/>
                  <a:pt x="35197" y="144643"/>
                </a:cubicBezTo>
                <a:cubicBezTo>
                  <a:pt x="52519" y="141494"/>
                  <a:pt x="39601" y="109480"/>
                  <a:pt x="38349" y="91918"/>
                </a:cubicBezTo>
                <a:cubicBezTo>
                  <a:pt x="37643" y="82009"/>
                  <a:pt x="39222" y="71984"/>
                  <a:pt x="38062" y="62118"/>
                </a:cubicBezTo>
                <a:cubicBezTo>
                  <a:pt x="37090" y="53856"/>
                  <a:pt x="33535" y="46030"/>
                  <a:pt x="32618" y="37761"/>
                </a:cubicBezTo>
                <a:cubicBezTo>
                  <a:pt x="31581" y="28412"/>
                  <a:pt x="34403" y="16611"/>
                  <a:pt x="27746" y="9966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1" name="Google Shape;61;p13">
            <a:hlinkClick r:id="rId8"/>
          </p:cNvPr>
          <p:cNvSpPr/>
          <p:nvPr/>
        </p:nvSpPr>
        <p:spPr>
          <a:xfrm>
            <a:off x="2886695" y="465213"/>
            <a:ext cx="1759925" cy="3348825"/>
          </a:xfrm>
          <a:custGeom>
            <a:avLst/>
            <a:gdLst/>
            <a:ahLst/>
            <a:cxnLst/>
            <a:rect l="l" t="t" r="r" b="b"/>
            <a:pathLst>
              <a:path w="70397" h="133953" extrusionOk="0">
                <a:moveTo>
                  <a:pt x="54740" y="41279"/>
                </a:moveTo>
                <a:cubicBezTo>
                  <a:pt x="52097" y="30688"/>
                  <a:pt x="52117" y="18701"/>
                  <a:pt x="45857" y="9759"/>
                </a:cubicBezTo>
                <a:cubicBezTo>
                  <a:pt x="41015" y="2843"/>
                  <a:pt x="30803" y="303"/>
                  <a:pt x="22361" y="303"/>
                </a:cubicBezTo>
                <a:cubicBezTo>
                  <a:pt x="18498" y="303"/>
                  <a:pt x="13414" y="-911"/>
                  <a:pt x="10899" y="2022"/>
                </a:cubicBezTo>
                <a:cubicBezTo>
                  <a:pt x="6825" y="6773"/>
                  <a:pt x="6519" y="13865"/>
                  <a:pt x="5741" y="20075"/>
                </a:cubicBezTo>
                <a:cubicBezTo>
                  <a:pt x="4172" y="32607"/>
                  <a:pt x="1837" y="45045"/>
                  <a:pt x="583" y="57612"/>
                </a:cubicBezTo>
                <a:cubicBezTo>
                  <a:pt x="-1370" y="77184"/>
                  <a:pt x="1621" y="98815"/>
                  <a:pt x="12045" y="115495"/>
                </a:cubicBezTo>
                <a:cubicBezTo>
                  <a:pt x="15660" y="121280"/>
                  <a:pt x="19861" y="128074"/>
                  <a:pt x="26372" y="130108"/>
                </a:cubicBezTo>
                <a:cubicBezTo>
                  <a:pt x="33747" y="132412"/>
                  <a:pt x="41675" y="134819"/>
                  <a:pt x="49296" y="133547"/>
                </a:cubicBezTo>
                <a:cubicBezTo>
                  <a:pt x="51698" y="133146"/>
                  <a:pt x="53018" y="130398"/>
                  <a:pt x="54740" y="128676"/>
                </a:cubicBezTo>
                <a:cubicBezTo>
                  <a:pt x="58085" y="125331"/>
                  <a:pt x="62562" y="122682"/>
                  <a:pt x="64483" y="118360"/>
                </a:cubicBezTo>
                <a:cubicBezTo>
                  <a:pt x="66683" y="113409"/>
                  <a:pt x="66000" y="107625"/>
                  <a:pt x="67062" y="102313"/>
                </a:cubicBezTo>
                <a:cubicBezTo>
                  <a:pt x="69635" y="89448"/>
                  <a:pt x="71230" y="76112"/>
                  <a:pt x="69927" y="63057"/>
                </a:cubicBezTo>
                <a:cubicBezTo>
                  <a:pt x="69326" y="57038"/>
                  <a:pt x="65250" y="51888"/>
                  <a:pt x="63337" y="46150"/>
                </a:cubicBezTo>
                <a:cubicBezTo>
                  <a:pt x="61356" y="40210"/>
                  <a:pt x="59261" y="34270"/>
                  <a:pt x="56460" y="28671"/>
                </a:cubicBezTo>
                <a:cubicBezTo>
                  <a:pt x="54670" y="25093"/>
                  <a:pt x="53664" y="19908"/>
                  <a:pt x="49869" y="18642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sp>
      <p:sp>
        <p:nvSpPr>
          <p:cNvPr id="62" name="Google Shape;62;p13"/>
          <p:cNvSpPr/>
          <p:nvPr/>
        </p:nvSpPr>
        <p:spPr>
          <a:xfrm>
            <a:off x="2060225" y="62650"/>
            <a:ext cx="4537503" cy="288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Natural Locations</a:t>
            </a:r>
          </a:p>
        </p:txBody>
      </p:sp>
      <p:sp>
        <p:nvSpPr>
          <p:cNvPr id="63" name="Google Shape;63;p13">
            <a:hlinkClick r:id="rId9"/>
          </p:cNvPr>
          <p:cNvSpPr/>
          <p:nvPr/>
        </p:nvSpPr>
        <p:spPr>
          <a:xfrm>
            <a:off x="4221389" y="3814043"/>
            <a:ext cx="2840100" cy="1306250"/>
          </a:xfrm>
          <a:custGeom>
            <a:avLst/>
            <a:gdLst/>
            <a:ahLst/>
            <a:cxnLst/>
            <a:rect l="l" t="t" r="r" b="b"/>
            <a:pathLst>
              <a:path w="113604" h="52250" extrusionOk="0">
                <a:moveTo>
                  <a:pt x="113604" y="41483"/>
                </a:moveTo>
                <a:cubicBezTo>
                  <a:pt x="107630" y="39094"/>
                  <a:pt x="105739" y="31216"/>
                  <a:pt x="100996" y="26869"/>
                </a:cubicBezTo>
                <a:cubicBezTo>
                  <a:pt x="90196" y="16970"/>
                  <a:pt x="78503" y="6858"/>
                  <a:pt x="64604" y="2226"/>
                </a:cubicBezTo>
                <a:cubicBezTo>
                  <a:pt x="42793" y="-5042"/>
                  <a:pt x="7305" y="6769"/>
                  <a:pt x="991" y="28875"/>
                </a:cubicBezTo>
                <a:cubicBezTo>
                  <a:pt x="-765" y="35023"/>
                  <a:pt x="-433" y="45316"/>
                  <a:pt x="5576" y="47501"/>
                </a:cubicBezTo>
                <a:cubicBezTo>
                  <a:pt x="26972" y="55280"/>
                  <a:pt x="51008" y="51105"/>
                  <a:pt x="73774" y="51226"/>
                </a:cubicBezTo>
                <a:cubicBezTo>
                  <a:pt x="87222" y="51297"/>
                  <a:pt x="104141" y="48377"/>
                  <a:pt x="111598" y="37185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sp>
      <p:sp>
        <p:nvSpPr>
          <p:cNvPr id="2" name="Flowchart: Connector 1">
            <a:hlinkClick r:id="rId7"/>
          </p:cNvPr>
          <p:cNvSpPr/>
          <p:nvPr/>
        </p:nvSpPr>
        <p:spPr>
          <a:xfrm>
            <a:off x="2060225" y="1942266"/>
            <a:ext cx="229112" cy="21358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>
            <a:hlinkClick r:id="rId8"/>
          </p:cNvPr>
          <p:cNvSpPr/>
          <p:nvPr/>
        </p:nvSpPr>
        <p:spPr>
          <a:xfrm>
            <a:off x="3677623" y="2079015"/>
            <a:ext cx="213583" cy="2070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hlinkClick r:id="rId6"/>
          </p:cNvPr>
          <p:cNvSpPr/>
          <p:nvPr/>
        </p:nvSpPr>
        <p:spPr>
          <a:xfrm>
            <a:off x="5026927" y="2402974"/>
            <a:ext cx="213583" cy="2070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hlinkClick r:id="rId5"/>
          </p:cNvPr>
          <p:cNvSpPr/>
          <p:nvPr/>
        </p:nvSpPr>
        <p:spPr>
          <a:xfrm>
            <a:off x="5765472" y="1179783"/>
            <a:ext cx="213583" cy="2070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hlinkClick r:id="rId4"/>
          </p:cNvPr>
          <p:cNvSpPr/>
          <p:nvPr/>
        </p:nvSpPr>
        <p:spPr>
          <a:xfrm>
            <a:off x="7061489" y="2793914"/>
            <a:ext cx="213583" cy="2070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hlinkClick r:id="rId9"/>
          </p:cNvPr>
          <p:cNvSpPr/>
          <p:nvPr/>
        </p:nvSpPr>
        <p:spPr>
          <a:xfrm>
            <a:off x="5472232" y="4363640"/>
            <a:ext cx="213583" cy="2070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>
            <a:hlinkClick r:id="rId10"/>
          </p:cNvPr>
          <p:cNvSpPr/>
          <p:nvPr/>
        </p:nvSpPr>
        <p:spPr>
          <a:xfrm>
            <a:off x="5133718" y="2784625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hlinkClick r:id="rId11"/>
          </p:cNvPr>
          <p:cNvSpPr/>
          <p:nvPr/>
        </p:nvSpPr>
        <p:spPr>
          <a:xfrm>
            <a:off x="3692036" y="2433450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hlinkClick r:id="rId12"/>
          </p:cNvPr>
          <p:cNvSpPr/>
          <p:nvPr/>
        </p:nvSpPr>
        <p:spPr>
          <a:xfrm>
            <a:off x="2075196" y="2368339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hlinkClick r:id="rId13" action="ppaction://hlinkfile"/>
          </p:cNvPr>
          <p:cNvSpPr/>
          <p:nvPr/>
        </p:nvSpPr>
        <p:spPr>
          <a:xfrm>
            <a:off x="5133604" y="4365645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hlinkClick r:id="rId14"/>
          </p:cNvPr>
          <p:cNvSpPr/>
          <p:nvPr/>
        </p:nvSpPr>
        <p:spPr>
          <a:xfrm>
            <a:off x="6058658" y="1194813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hlinkClick r:id="rId15" action="ppaction://hlinkfile"/>
          </p:cNvPr>
          <p:cNvSpPr/>
          <p:nvPr/>
        </p:nvSpPr>
        <p:spPr>
          <a:xfrm>
            <a:off x="7242179" y="2566316"/>
            <a:ext cx="199170" cy="216344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hlinkClick r:id="rId16"/>
          </p:cNvPr>
          <p:cNvSpPr/>
          <p:nvPr/>
        </p:nvSpPr>
        <p:spPr>
          <a:xfrm>
            <a:off x="4953694" y="1998811"/>
            <a:ext cx="206262" cy="197359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hlinkClick r:id="rId17"/>
          </p:cNvPr>
          <p:cNvSpPr/>
          <p:nvPr/>
        </p:nvSpPr>
        <p:spPr>
          <a:xfrm>
            <a:off x="5503693" y="989637"/>
            <a:ext cx="225372" cy="205176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23" y="0"/>
            <a:ext cx="831274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>
            <a:hlinkClick r:id="rId4"/>
          </p:cNvPr>
          <p:cNvSpPr/>
          <p:nvPr/>
        </p:nvSpPr>
        <p:spPr>
          <a:xfrm>
            <a:off x="7149300" y="1955675"/>
            <a:ext cx="129000" cy="157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>
            <a:hlinkClick r:id="rId5"/>
          </p:cNvPr>
          <p:cNvSpPr/>
          <p:nvPr/>
        </p:nvSpPr>
        <p:spPr>
          <a:xfrm>
            <a:off x="6692800" y="2029275"/>
            <a:ext cx="129000" cy="157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>
            <a:hlinkClick r:id="rId6"/>
          </p:cNvPr>
          <p:cNvSpPr/>
          <p:nvPr/>
        </p:nvSpPr>
        <p:spPr>
          <a:xfrm>
            <a:off x="7052950" y="2231825"/>
            <a:ext cx="129000" cy="157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>
            <a:hlinkClick r:id="rId7"/>
          </p:cNvPr>
          <p:cNvSpPr/>
          <p:nvPr/>
        </p:nvSpPr>
        <p:spPr>
          <a:xfrm>
            <a:off x="7606500" y="1431450"/>
            <a:ext cx="129000" cy="157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>
            <a:hlinkClick r:id="rId8"/>
          </p:cNvPr>
          <p:cNvSpPr/>
          <p:nvPr/>
        </p:nvSpPr>
        <p:spPr>
          <a:xfrm>
            <a:off x="7429375" y="1698475"/>
            <a:ext cx="129000" cy="157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>
            <a:hlinkClick r:id="rId9"/>
          </p:cNvPr>
          <p:cNvSpPr/>
          <p:nvPr/>
        </p:nvSpPr>
        <p:spPr>
          <a:xfrm>
            <a:off x="6984263" y="1431531"/>
            <a:ext cx="437300" cy="54325"/>
          </a:xfrm>
          <a:custGeom>
            <a:avLst/>
            <a:gdLst/>
            <a:ahLst/>
            <a:cxnLst/>
            <a:rect l="l" t="t" r="r" b="b"/>
            <a:pathLst>
              <a:path w="17492" h="2173" extrusionOk="0">
                <a:moveTo>
                  <a:pt x="17205" y="2054"/>
                </a:moveTo>
                <a:cubicBezTo>
                  <a:pt x="18829" y="1815"/>
                  <a:pt x="12859" y="144"/>
                  <a:pt x="10041" y="48"/>
                </a:cubicBezTo>
                <a:cubicBezTo>
                  <a:pt x="7223" y="-47"/>
                  <a:pt x="-895" y="1147"/>
                  <a:pt x="299" y="1481"/>
                </a:cubicBezTo>
                <a:cubicBezTo>
                  <a:pt x="1493" y="1815"/>
                  <a:pt x="15581" y="2293"/>
                  <a:pt x="17205" y="2054"/>
                </a:cubicBezTo>
                <a:close/>
              </a:path>
            </a:pathLst>
          </a:custGeom>
          <a:solidFill>
            <a:srgbClr val="3C78D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Rectangle 1"/>
          <p:cNvSpPr/>
          <p:nvPr/>
        </p:nvSpPr>
        <p:spPr>
          <a:xfrm>
            <a:off x="2814042" y="69873"/>
            <a:ext cx="3062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</a:rPr>
              <a:t>Man-Made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</Words>
  <Application>Microsoft Office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Dark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Smith</dc:creator>
  <cp:lastModifiedBy>Jonathan Smith</cp:lastModifiedBy>
  <cp:revision>9</cp:revision>
  <dcterms:modified xsi:type="dcterms:W3CDTF">2018-09-14T01:50:02Z</dcterms:modified>
</cp:coreProperties>
</file>